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9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484"/>
    <p:restoredTop sz="93728"/>
  </p:normalViewPr>
  <p:slideViewPr>
    <p:cSldViewPr snapToGrid="0" snapToObjects="1">
      <p:cViewPr varScale="1">
        <p:scale>
          <a:sx n="85" d="100"/>
          <a:sy n="85" d="100"/>
        </p:scale>
        <p:origin x="176" y="25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presProps" Target="presProps.xml"/><Relationship Id="rId7" Type="http://schemas.openxmlformats.org/officeDocument/2006/relationships/viewProps" Target="viewProps.xml"/><Relationship Id="rId8" Type="http://schemas.openxmlformats.org/officeDocument/2006/relationships/theme" Target="theme/theme1.xml"/><Relationship Id="rId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media/image3.png>
</file>

<file path=ppt/media/image4.png>
</file>

<file path=ppt/media/image5.jpeg>
</file>

<file path=ppt/media/image6.jpeg>
</file>

<file path=ppt/media/image7.jpeg>
</file>

<file path=ppt/media/image8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57350" y="4464028"/>
            <a:ext cx="6858000" cy="1194650"/>
          </a:xfrm>
        </p:spPr>
        <p:txBody>
          <a:bodyPr wrap="none" anchor="t">
            <a:normAutofit/>
          </a:bodyPr>
          <a:lstStyle>
            <a:lvl1pPr algn="r">
              <a:defRPr sz="7200" b="0" spc="-225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100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657349" y="3829878"/>
            <a:ext cx="6858000" cy="618523"/>
          </a:xfrm>
        </p:spPr>
        <p:txBody>
          <a:bodyPr anchor="b">
            <a:normAutofit/>
          </a:bodyPr>
          <a:lstStyle>
            <a:lvl1pPr marL="0" indent="0" algn="r">
              <a:buNone/>
              <a:defRPr sz="24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CD19FB2-3AAB-4D03-B13A-2960828C78E3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367161"/>
            <a:ext cx="7886700" cy="819355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29841" y="987426"/>
            <a:ext cx="7886700" cy="3379735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dirty="0"/>
              <a:t>Drag picture to placeholder or click icon to add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5186516"/>
            <a:ext cx="7885509" cy="682472"/>
          </a:xfrm>
        </p:spPr>
        <p:txBody>
          <a:bodyPr/>
          <a:lstStyle>
            <a:lvl1pPr marL="0" indent="0">
              <a:buNone/>
              <a:defRPr sz="12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B80C674-7DFC-42FE-B9CD-82963CDB1557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3534344"/>
          </a:xfrm>
        </p:spPr>
        <p:txBody>
          <a:bodyPr anchor="ctr"/>
          <a:lstStyle>
            <a:lvl1pPr>
              <a:defRPr sz="2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4489399"/>
            <a:ext cx="7885509" cy="1501826"/>
          </a:xfrm>
        </p:spPr>
        <p:txBody>
          <a:bodyPr anchor="ctr"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076456F-F47D-4F25-8053-2A695DA0CA7D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84659" y="365125"/>
            <a:ext cx="6977064" cy="2992904"/>
          </a:xfrm>
        </p:spPr>
        <p:txBody>
          <a:bodyPr anchor="ctr"/>
          <a:lstStyle>
            <a:lvl1pPr>
              <a:defRPr sz="33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3"/>
          </p:nvPr>
        </p:nvSpPr>
        <p:spPr>
          <a:xfrm>
            <a:off x="1290484" y="3365557"/>
            <a:ext cx="6564224" cy="548968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8650" y="4501729"/>
            <a:ext cx="7884318" cy="1489496"/>
          </a:xfrm>
        </p:spPr>
        <p:txBody>
          <a:bodyPr anchor="ctr">
            <a:normAutofit/>
          </a:bodyPr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D6C7379-69CC-4837-9905-BEBA22830C8A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  <p:sp>
        <p:nvSpPr>
          <p:cNvPr id="9" name="TextBox 8"/>
          <p:cNvSpPr txBox="1"/>
          <p:nvPr/>
        </p:nvSpPr>
        <p:spPr>
          <a:xfrm>
            <a:off x="833283" y="786824"/>
            <a:ext cx="457200" cy="584776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/>
            <a:r>
              <a:rPr lang="en-US" sz="6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828359" y="2743200"/>
            <a:ext cx="457200" cy="584776"/>
          </a:xfrm>
          <a:prstGeom prst="rect">
            <a:avLst/>
          </a:prstGeom>
        </p:spPr>
        <p:txBody>
          <a:bodyPr vert="horz" lIns="68580" tIns="34290" rIns="68580" bIns="34290" rtlCol="0" anchor="ctr">
            <a:noAutofit/>
          </a:bodyPr>
          <a:lstStyle>
            <a:lvl1pPr>
              <a:spcBef>
                <a:spcPct val="0"/>
              </a:spcBef>
              <a:buNone/>
              <a:defRPr sz="3200" b="0" cap="all">
                <a:ln w="3175" cmpd="sng">
                  <a:noFill/>
                </a:ln>
                <a:effectLst>
                  <a:glow rad="38100">
                    <a:schemeClr val="bg1">
                      <a:lumMod val="65000"/>
                      <a:lumOff val="35000"/>
                      <a:alpha val="40000"/>
                    </a:schemeClr>
                  </a:glow>
                  <a:outerShdw blurRad="28575" dist="38100" dir="14040000" algn="tl" rotWithShape="0">
                    <a:srgbClr val="000000">
                      <a:alpha val="25000"/>
                    </a:srgbClr>
                  </a:outerShdw>
                </a:effectLst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  <a:lvl6pPr>
              <a:defRPr>
                <a:solidFill>
                  <a:schemeClr val="tx2"/>
                </a:solidFill>
              </a:defRPr>
            </a:lvl6pPr>
            <a:lvl7pPr>
              <a:defRPr>
                <a:solidFill>
                  <a:schemeClr val="tx2"/>
                </a:solidFill>
              </a:defRPr>
            </a:lvl7pPr>
            <a:lvl8pPr>
              <a:defRPr>
                <a:solidFill>
                  <a:schemeClr val="tx2"/>
                </a:solidFill>
              </a:defRPr>
            </a:lvl8pPr>
            <a:lvl9pPr>
              <a:defRPr>
                <a:solidFill>
                  <a:schemeClr val="tx2"/>
                </a:solidFill>
              </a:defRPr>
            </a:lvl9pPr>
          </a:lstStyle>
          <a:p>
            <a:pPr lvl="0" algn="r"/>
            <a:r>
              <a:rPr lang="en-US" sz="6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326968"/>
            <a:ext cx="7886700" cy="2511835"/>
          </a:xfrm>
        </p:spPr>
        <p:txBody>
          <a:bodyPr anchor="b">
            <a:normAutofit/>
          </a:bodyPr>
          <a:lstStyle>
            <a:lvl1pPr>
              <a:defRPr sz="405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4850581"/>
            <a:ext cx="7885509" cy="1140644"/>
          </a:xfrm>
        </p:spPr>
        <p:txBody>
          <a:bodyPr anchor="t"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EB8B7E-8AEE-4F10-BFEE-C999AD004D36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7" name="Text Placeholder 2"/>
          <p:cNvSpPr>
            <a:spLocks noGrp="1"/>
          </p:cNvSpPr>
          <p:nvPr>
            <p:ph type="body" idx="1"/>
          </p:nvPr>
        </p:nvSpPr>
        <p:spPr>
          <a:xfrm>
            <a:off x="1002961" y="1885950"/>
            <a:ext cx="2210150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15"/>
          </p:nvPr>
        </p:nvSpPr>
        <p:spPr>
          <a:xfrm>
            <a:off x="1017598" y="2571750"/>
            <a:ext cx="2195513" cy="3589338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9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40996" y="1885950"/>
            <a:ext cx="2202181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18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dirty="0"/>
              <a:t>Click to 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16"/>
          </p:nvPr>
        </p:nvSpPr>
        <p:spPr>
          <a:xfrm>
            <a:off x="3433081" y="2571750"/>
            <a:ext cx="2210096" cy="3589338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11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71777" y="1885950"/>
            <a:ext cx="2199085" cy="576262"/>
          </a:xfrm>
        </p:spPr>
        <p:txBody>
          <a:bodyPr vert="horz" lIns="91440" tIns="45720" rIns="91440" bIns="45720" rtlCol="0" anchor="b">
            <a:noAutofit/>
          </a:bodyPr>
          <a:lstStyle>
            <a:lvl1pPr>
              <a:buNone/>
              <a:defRPr lang="en-US" sz="1800" b="0" dirty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dirty="0"/>
              <a:t>Click to edit Master text styles</a:t>
            </a:r>
          </a:p>
        </p:txBody>
      </p:sp>
      <p:sp>
        <p:nvSpPr>
          <p:cNvPr id="12" name="Text Placeholder 3"/>
          <p:cNvSpPr>
            <a:spLocks noGrp="1"/>
          </p:cNvSpPr>
          <p:nvPr>
            <p:ph type="body" sz="half" idx="17"/>
          </p:nvPr>
        </p:nvSpPr>
        <p:spPr>
          <a:xfrm>
            <a:off x="5871777" y="2571750"/>
            <a:ext cx="2199085" cy="3589338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668F3F9-58BC-440B-B37B-805B9055EF92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Title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19" name="Text Placeholder 2"/>
          <p:cNvSpPr>
            <a:spLocks noGrp="1"/>
          </p:cNvSpPr>
          <p:nvPr>
            <p:ph type="body" idx="1"/>
          </p:nvPr>
        </p:nvSpPr>
        <p:spPr>
          <a:xfrm>
            <a:off x="999064" y="4297503"/>
            <a:ext cx="2205038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20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999064" y="2256354"/>
            <a:ext cx="2205038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1200"/>
            </a:lvl2pPr>
            <a:lvl3pPr marL="685800" indent="0">
              <a:buNone/>
              <a:defRPr sz="120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r>
              <a:rPr lang="en-US" dirty="0"/>
              <a:t>Drag picture to placeholder or click icon to add</a:t>
            </a:r>
          </a:p>
        </p:txBody>
      </p:sp>
      <p:sp>
        <p:nvSpPr>
          <p:cNvPr id="21" name="Text Placeholder 3"/>
          <p:cNvSpPr>
            <a:spLocks noGrp="1"/>
          </p:cNvSpPr>
          <p:nvPr>
            <p:ph type="body" sz="half" idx="18"/>
          </p:nvPr>
        </p:nvSpPr>
        <p:spPr>
          <a:xfrm>
            <a:off x="999064" y="4873766"/>
            <a:ext cx="2205038" cy="659189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22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26748" y="4297503"/>
            <a:ext cx="2197894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23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3426747" y="2256354"/>
            <a:ext cx="2197894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1200"/>
            </a:lvl2pPr>
            <a:lvl3pPr marL="685800" indent="0">
              <a:buNone/>
              <a:defRPr sz="120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r>
              <a:rPr lang="en-US" dirty="0"/>
              <a:t>Drag picture to placeholder or click icon to add</a:t>
            </a:r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19"/>
          </p:nvPr>
        </p:nvSpPr>
        <p:spPr>
          <a:xfrm>
            <a:off x="3425733" y="4873765"/>
            <a:ext cx="2200805" cy="659189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25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5853242" y="4297503"/>
            <a:ext cx="2199085" cy="576262"/>
          </a:xfrm>
        </p:spPr>
        <p:txBody>
          <a:bodyPr anchor="b">
            <a:noAutofit/>
          </a:bodyPr>
          <a:lstStyle>
            <a:lvl1pPr marL="0" indent="0">
              <a:buNone/>
              <a:defRPr sz="1800" b="0">
                <a:gradFill>
                  <a:gsLst>
                    <a:gs pos="34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41000"/>
                        <a:lumOff val="59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4800000" scaled="0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26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5853241" y="2256354"/>
            <a:ext cx="2199085" cy="1524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200"/>
            </a:lvl1pPr>
            <a:lvl2pPr marL="342900" indent="0">
              <a:buNone/>
              <a:defRPr sz="1200"/>
            </a:lvl2pPr>
            <a:lvl3pPr marL="685800" indent="0">
              <a:buNone/>
              <a:defRPr sz="1200"/>
            </a:lvl3pPr>
            <a:lvl4pPr marL="1028700" indent="0">
              <a:buNone/>
              <a:defRPr sz="1200"/>
            </a:lvl4pPr>
            <a:lvl5pPr marL="1371600" indent="0">
              <a:buNone/>
              <a:defRPr sz="1200"/>
            </a:lvl5pPr>
            <a:lvl6pPr marL="1714500" indent="0">
              <a:buNone/>
              <a:defRPr sz="1200"/>
            </a:lvl6pPr>
            <a:lvl7pPr marL="2057400" indent="0">
              <a:buNone/>
              <a:defRPr sz="1200"/>
            </a:lvl7pPr>
            <a:lvl8pPr marL="2400300" indent="0">
              <a:buNone/>
              <a:defRPr sz="1200"/>
            </a:lvl8pPr>
            <a:lvl9pPr marL="2743200" indent="0">
              <a:buNone/>
              <a:defRPr sz="1200"/>
            </a:lvl9pPr>
          </a:lstStyle>
          <a:p>
            <a:r>
              <a:rPr lang="en-US" dirty="0"/>
              <a:t>Drag picture to placeholder or click icon to add</a:t>
            </a:r>
          </a:p>
        </p:txBody>
      </p:sp>
      <p:sp>
        <p:nvSpPr>
          <p:cNvPr id="27" name="Text Placeholder 3"/>
          <p:cNvSpPr>
            <a:spLocks noGrp="1"/>
          </p:cNvSpPr>
          <p:nvPr>
            <p:ph type="body" sz="half" idx="20"/>
          </p:nvPr>
        </p:nvSpPr>
        <p:spPr>
          <a:xfrm>
            <a:off x="5853148" y="4873763"/>
            <a:ext cx="2201998" cy="659189"/>
          </a:xfrm>
        </p:spPr>
        <p:txBody>
          <a:bodyPr anchor="t">
            <a:normAutofit/>
          </a:bodyPr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5A53AF-48EA-489D-8260-9DCAB666386A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DED02AE-B9A4-47BD-AF8E-97E16144138B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F0FD78B-DB02-4362-BCDC-98A55456977C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9916976-5D93-46E4-A98A-FAD63E4D0EA8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Title 1"/>
          <p:cNvSpPr>
            <a:spLocks noGrp="1"/>
          </p:cNvSpPr>
          <p:nvPr>
            <p:ph type="ctrTitle"/>
          </p:nvPr>
        </p:nvSpPr>
        <p:spPr>
          <a:xfrm>
            <a:off x="640899" y="4464028"/>
            <a:ext cx="6858000" cy="1194650"/>
          </a:xfrm>
        </p:spPr>
        <p:txBody>
          <a:bodyPr wrap="none" anchor="t">
            <a:normAutofit/>
          </a:bodyPr>
          <a:lstStyle>
            <a:lvl1pPr algn="l">
              <a:defRPr sz="7200" b="0" spc="-225">
                <a:gradFill flip="none" rotWithShape="1">
                  <a:gsLst>
                    <a:gs pos="32000">
                      <a:schemeClr val="tx1">
                        <a:lumMod val="89000"/>
                      </a:schemeClr>
                    </a:gs>
                    <a:gs pos="0">
                      <a:schemeClr val="bg1">
                        <a:lumMod val="47000"/>
                        <a:lumOff val="53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8100000" scaled="1"/>
                  <a:tileRect/>
                </a:gradFill>
                <a:effectLst>
                  <a:outerShdw blurRad="469900" dist="342900" dir="5400000" sy="-20000" rotWithShape="0">
                    <a:prstClr val="black">
                      <a:alpha val="66000"/>
                    </a:prstClr>
                  </a:outerShdw>
                </a:effectLst>
                <a:latin typeface="+mj-lt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8" name="Subtitle 2"/>
          <p:cNvSpPr>
            <a:spLocks noGrp="1"/>
          </p:cNvSpPr>
          <p:nvPr>
            <p:ph type="subTitle" idx="1"/>
          </p:nvPr>
        </p:nvSpPr>
        <p:spPr>
          <a:xfrm>
            <a:off x="640899" y="3829878"/>
            <a:ext cx="6858000" cy="617822"/>
          </a:xfrm>
        </p:spPr>
        <p:txBody>
          <a:bodyPr anchor="b">
            <a:normAutofit/>
          </a:bodyPr>
          <a:lstStyle>
            <a:lvl1pPr marL="0" indent="0" algn="l">
              <a:buNone/>
              <a:defRPr sz="2400" b="0">
                <a:gradFill flip="none" rotWithShape="1"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  <a:tileRect/>
                </a:gradFill>
                <a:latin typeface="+mj-lt"/>
              </a:defRPr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39F4F5-F4D2-4D2A-AB60-88D37ADCB869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40000" y="1825625"/>
            <a:ext cx="3768912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39880" y="1825625"/>
            <a:ext cx="3775470" cy="435133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23BC6CE-6D1E-47E5-8859-F31AC5380EB2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0000" y="1681163"/>
            <a:ext cx="3768912" cy="823912"/>
          </a:xfrm>
        </p:spPr>
        <p:txBody>
          <a:bodyPr anchor="b">
            <a:normAutofit/>
          </a:bodyPr>
          <a:lstStyle>
            <a:lvl1pPr marL="0" indent="0">
              <a:buNone/>
              <a:defRPr sz="20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40000" y="2505075"/>
            <a:ext cx="3768912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39880" y="1681163"/>
            <a:ext cx="3776661" cy="823912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000" b="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2">
                        <a:lumMod val="90000"/>
                        <a:lumOff val="10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</a:lstStyle>
          <a:p>
            <a:pPr marL="0" lvl="0" indent="0">
              <a:buNone/>
            </a:pPr>
            <a:r>
              <a:rPr lang="en-US" dirty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39880" y="2505075"/>
            <a:ext cx="3776661" cy="3684588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B4E7C4-4DA4-404D-9965-B13F2DD7D8BF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6FB7AA-4A53-424F-AD41-70827B6504BA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884882-FB12-4BC8-9960-9AD8104D7FAE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0000" y="2057400"/>
            <a:ext cx="2739019" cy="3811588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D1BD23-6E54-4D9D-AD88-A2813C73CC25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en-US" dirty="0"/>
              <a:t>Drag picture to placeholder or click icon to add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40000" y="2057400"/>
            <a:ext cx="2739019" cy="3811588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gradFill>
                  <a:gsLst>
                    <a:gs pos="15000">
                      <a:schemeClr val="tx2"/>
                    </a:gs>
                    <a:gs pos="73000">
                      <a:schemeClr val="tx2">
                        <a:lumMod val="60000"/>
                        <a:lumOff val="40000"/>
                      </a:schemeClr>
                    </a:gs>
                    <a:gs pos="0">
                      <a:schemeClr val="tx1"/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16200000" scaled="1"/>
                </a:gradFill>
              </a:defRPr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471A834-4F3C-4AF9-9C74-05EC35A0F292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dirty="0"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slideLayout" Target="../slideLayouts/slideLayout16.xml"/><Relationship Id="rId17" Type="http://schemas.openxmlformats.org/officeDocument/2006/relationships/slideLayout" Target="../slideLayouts/slideLayout17.xml"/><Relationship Id="rId18" Type="http://schemas.openxmlformats.org/officeDocument/2006/relationships/theme" Target="../theme/theme1.xml"/><Relationship Id="rId19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1">
          <a:blip r:embed="rId19">
            <a:lum/>
          </a:blip>
          <a:srcRect/>
          <a:stretch>
            <a:fillRect l="-17000" r="-17000"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40000" y="1825625"/>
            <a:ext cx="767535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51CF1133-3259-4C45-BABA-5B62D9C6F78D}" type="datetimeFigureOut">
              <a:rPr lang="en-US" dirty="0"/>
              <a:t>8/21/17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gradFill flip="none" rotWithShape="1">
                  <a:gsLst>
                    <a:gs pos="28000">
                      <a:schemeClr val="tx1">
                        <a:lumMod val="93000"/>
                      </a:schemeClr>
                    </a:gs>
                    <a:gs pos="0">
                      <a:schemeClr val="bg1">
                        <a:lumMod val="38000"/>
                        <a:lumOff val="62000"/>
                      </a:schemeClr>
                    </a:gs>
                    <a:gs pos="100000">
                      <a:schemeClr val="tx2">
                        <a:lumMod val="0"/>
                        <a:lumOff val="100000"/>
                      </a:schemeClr>
                    </a:gs>
                  </a:gsLst>
                  <a:lin ang="5400000" scaled="1"/>
                  <a:tileRect/>
                </a:gradFill>
              </a:defRPr>
            </a:lvl1pPr>
          </a:lstStyle>
          <a:p>
            <a:fld id="{6D22F896-40B5-4ADD-8801-0D06FADFA095}" type="slidenum">
              <a:rPr lang="en-US" dirty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30722032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0" r:id="rId1"/>
    <p:sldLayoutId id="2147483671" r:id="rId2"/>
    <p:sldLayoutId id="2147483672" r:id="rId3"/>
    <p:sldLayoutId id="2147483673" r:id="rId4"/>
    <p:sldLayoutId id="2147483674" r:id="rId5"/>
    <p:sldLayoutId id="2147483675" r:id="rId6"/>
    <p:sldLayoutId id="2147483676" r:id="rId7"/>
    <p:sldLayoutId id="2147483677" r:id="rId8"/>
    <p:sldLayoutId id="2147483678" r:id="rId9"/>
    <p:sldLayoutId id="2147483679" r:id="rId10"/>
    <p:sldLayoutId id="2147483680" r:id="rId11"/>
    <p:sldLayoutId id="2147483681" r:id="rId12"/>
    <p:sldLayoutId id="2147483682" r:id="rId13"/>
    <p:sldLayoutId id="2147483683" r:id="rId14"/>
    <p:sldLayoutId id="2147483684" r:id="rId15"/>
    <p:sldLayoutId id="2147483685" r:id="rId16"/>
    <p:sldLayoutId id="2147483686" r:id="rId17"/>
  </p:sldLayoutIdLst>
  <p:hf sldNum="0" hdr="0" ftr="0" dt="0"/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4400" b="0" kern="1200">
          <a:gradFill flip="none" rotWithShape="1">
            <a:gsLst>
              <a:gs pos="28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  <a:tileRect/>
          </a:gra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20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6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gradFill>
            <a:gsLst>
              <a:gs pos="34000">
                <a:schemeClr val="tx1">
                  <a:lumMod val="93000"/>
                </a:schemeClr>
              </a:gs>
              <a:gs pos="0">
                <a:schemeClr val="bg1">
                  <a:lumMod val="25000"/>
                  <a:lumOff val="75000"/>
                </a:schemeClr>
              </a:gs>
              <a:gs pos="100000">
                <a:schemeClr val="tx2">
                  <a:lumMod val="0"/>
                  <a:lumOff val="100000"/>
                </a:schemeClr>
              </a:gs>
            </a:gsLst>
            <a:lin ang="4800000" scaled="0"/>
          </a:gra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3.png"/><Relationship Id="rId3" Type="http://schemas.openxmlformats.org/officeDocument/2006/relationships/image" Target="../media/image4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jpeg"/><Relationship Id="rId4" Type="http://schemas.openxmlformats.org/officeDocument/2006/relationships/image" Target="../media/image7.jpeg"/><Relationship Id="rId5" Type="http://schemas.openxmlformats.org/officeDocument/2006/relationships/image" Target="../media/image8.jpeg"/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5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jpeg"/><Relationship Id="rId4" Type="http://schemas.openxmlformats.org/officeDocument/2006/relationships/image" Target="../media/image5.jpeg"/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8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Assessment is in English</a:t>
            </a:r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06500" y="1690689"/>
            <a:ext cx="6731000" cy="47625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084353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Assessment is in English</a:t>
            </a:r>
          </a:p>
        </p:txBody>
      </p:sp>
      <p:pic>
        <p:nvPicPr>
          <p:cNvPr id="2" name="Picture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74750" y="1690689"/>
            <a:ext cx="6705600" cy="1866900"/>
          </a:xfrm>
          <a:prstGeom prst="rect">
            <a:avLst/>
          </a:prstGeom>
        </p:spPr>
      </p:pic>
      <p:pic>
        <p:nvPicPr>
          <p:cNvPr id="3" name="Picture 2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74750" y="3973850"/>
            <a:ext cx="6794500" cy="2717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968127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628650" y="123821"/>
            <a:ext cx="7886700" cy="847729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en-US"/>
              <a:t>Instruction is in Target Language</a:t>
            </a:r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25909" y="1958737"/>
            <a:ext cx="3594100" cy="2260600"/>
          </a:xfrm>
          <a:prstGeom prst="rect">
            <a:avLst/>
          </a:prstGeom>
        </p:spPr>
      </p:pic>
      <p:pic>
        <p:nvPicPr>
          <p:cNvPr id="8" name="Picture 7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21250" y="2033394"/>
            <a:ext cx="3594100" cy="2260600"/>
          </a:xfrm>
          <a:prstGeom prst="rect">
            <a:avLst/>
          </a:prstGeom>
        </p:spPr>
      </p:pic>
      <p:pic>
        <p:nvPicPr>
          <p:cNvPr id="9" name="Picture 8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13325" y="4459962"/>
            <a:ext cx="3409950" cy="2226588"/>
          </a:xfrm>
          <a:prstGeom prst="rect">
            <a:avLst/>
          </a:prstGeom>
        </p:spPr>
      </p:pic>
      <p:pic>
        <p:nvPicPr>
          <p:cNvPr id="10" name="Picture 9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8609" y="4376261"/>
            <a:ext cx="3581400" cy="2273300"/>
          </a:xfrm>
          <a:prstGeom prst="rect">
            <a:avLst/>
          </a:prstGeom>
        </p:spPr>
      </p:pic>
      <p:sp>
        <p:nvSpPr>
          <p:cNvPr id="11" name="TextBox 10"/>
          <p:cNvSpPr txBox="1"/>
          <p:nvPr/>
        </p:nvSpPr>
        <p:spPr>
          <a:xfrm>
            <a:off x="1126085" y="1119413"/>
            <a:ext cx="7297190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Begin by finding text similar to what will be on exam. Do</a:t>
            </a:r>
          </a:p>
          <a:p>
            <a:r>
              <a:rPr lang="en-US" sz="2400"/>
              <a:t>a couple of different IDs before giving ID assessment. </a:t>
            </a:r>
            <a:endParaRPr lang="en-US" sz="2400"/>
          </a:p>
        </p:txBody>
      </p:sp>
    </p:spTree>
    <p:extLst>
      <p:ext uri="{BB962C8B-B14F-4D97-AF65-F5344CB8AC3E}">
        <p14:creationId xmlns:p14="http://schemas.microsoft.com/office/powerpoint/2010/main" val="16863034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628650" y="170624"/>
            <a:ext cx="7886700" cy="786639"/>
          </a:xfrm>
          <a:solidFill>
            <a:schemeClr val="accent1"/>
          </a:solidFill>
        </p:spPr>
        <p:txBody>
          <a:bodyPr>
            <a:normAutofit/>
          </a:bodyPr>
          <a:lstStyle/>
          <a:p>
            <a:pPr algn="ctr"/>
            <a:r>
              <a:rPr lang="en-US"/>
              <a:t>Instruction is in Target Language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79" y="3529543"/>
            <a:ext cx="8842022" cy="3114145"/>
          </a:xfrm>
        </p:spPr>
        <p:txBody>
          <a:bodyPr>
            <a:normAutofit fontScale="92500" lnSpcReduction="20000"/>
          </a:bodyPr>
          <a:lstStyle/>
          <a:p>
            <a:r>
              <a:rPr lang="en-US"/>
              <a:t>Give 1 word. Ask students to circumlocute.  Date of birth – birthday</a:t>
            </a:r>
          </a:p>
          <a:p>
            <a:r>
              <a:rPr lang="en-US"/>
              <a:t>Show picture only</a:t>
            </a:r>
            <a:r>
              <a:rPr lang="is-IS"/>
              <a:t>…say what they can.</a:t>
            </a:r>
          </a:p>
          <a:p>
            <a:r>
              <a:rPr lang="is-IS"/>
              <a:t>Write (2) questions that are answered on ID. Turn and ask your partner the questions. Call on individuals to ask and answer question.</a:t>
            </a:r>
          </a:p>
          <a:p>
            <a:r>
              <a:rPr lang="is-IS"/>
              <a:t>Show 2 true/1 false sentence. Have students determine and correct false sentence. </a:t>
            </a:r>
          </a:p>
          <a:p>
            <a:r>
              <a:rPr lang="is-IS"/>
              <a:t>Show 2 I</a:t>
            </a:r>
            <a:r>
              <a:rPr lang="en-US"/>
              <a:t>Ds</a:t>
            </a:r>
            <a:r>
              <a:rPr lang="is-IS"/>
              <a:t> that are similar. Show 1 sentence at time. </a:t>
            </a:r>
            <a:r>
              <a:rPr lang="en-US"/>
              <a:t>H</a:t>
            </a:r>
            <a:r>
              <a:rPr lang="is-IS"/>
              <a:t>ave students signal correct ID. </a:t>
            </a:r>
          </a:p>
          <a:p>
            <a:r>
              <a:rPr lang="is-IS"/>
              <a:t>Have students create ID for their exchange student identity following pattern of actual ID from that country. </a:t>
            </a:r>
          </a:p>
          <a:p>
            <a:endParaRPr lang="is-IS"/>
          </a:p>
          <a:p>
            <a:endParaRPr lang="en-US"/>
          </a:p>
        </p:txBody>
      </p:sp>
      <p:pic>
        <p:nvPicPr>
          <p:cNvPr id="10" name="Picture 9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71486" y="1573048"/>
            <a:ext cx="2593014" cy="1645920"/>
          </a:xfrm>
          <a:prstGeom prst="rect">
            <a:avLst/>
          </a:prstGeom>
        </p:spPr>
      </p:pic>
      <p:pic>
        <p:nvPicPr>
          <p:cNvPr id="2" name="Picture 1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311421" y="1573048"/>
            <a:ext cx="2616827" cy="1645920"/>
          </a:xfrm>
          <a:prstGeom prst="rect">
            <a:avLst/>
          </a:prstGeom>
        </p:spPr>
      </p:pic>
      <p:sp>
        <p:nvSpPr>
          <p:cNvPr id="12" name="TextBox 11"/>
          <p:cNvSpPr txBox="1"/>
          <p:nvPr/>
        </p:nvSpPr>
        <p:spPr>
          <a:xfrm>
            <a:off x="840451" y="1034323"/>
            <a:ext cx="795275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/>
              <a:t>Do not create a worksheet. Vary activities in target language. </a:t>
            </a:r>
            <a:endParaRPr lang="en-US" sz="2400"/>
          </a:p>
        </p:txBody>
      </p:sp>
      <p:pic>
        <p:nvPicPr>
          <p:cNvPr id="13" name="Picture 12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340839" y="1630698"/>
            <a:ext cx="2616828" cy="16459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3029396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Depth">
  <a:themeElements>
    <a:clrScheme name="Depth">
      <a:dk1>
        <a:sysClr val="windowText" lastClr="000000"/>
      </a:dk1>
      <a:lt1>
        <a:sysClr val="window" lastClr="FFFFFF"/>
      </a:lt1>
      <a:dk2>
        <a:srgbClr val="455F51"/>
      </a:dk2>
      <a:lt2>
        <a:srgbClr val="94D7E4"/>
      </a:lt2>
      <a:accent1>
        <a:srgbClr val="41AEBD"/>
      </a:accent1>
      <a:accent2>
        <a:srgbClr val="97E9D5"/>
      </a:accent2>
      <a:accent3>
        <a:srgbClr val="A2CF49"/>
      </a:accent3>
      <a:accent4>
        <a:srgbClr val="608F3D"/>
      </a:accent4>
      <a:accent5>
        <a:srgbClr val="F4DE3A"/>
      </a:accent5>
      <a:accent6>
        <a:srgbClr val="FCB11C"/>
      </a:accent6>
      <a:hlink>
        <a:srgbClr val="FBCA98"/>
      </a:hlink>
      <a:folHlink>
        <a:srgbClr val="D3B86D"/>
      </a:folHlink>
    </a:clrScheme>
    <a:fontScheme name="Depth">
      <a:maj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Depth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Depth" id="{7BEAFC2A-325C-49C4-AC08-2B765DA903F9}" vid="{1735E755-43E6-43AA-ABA2-C989ECC79AF5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Depth</Template>
  <TotalTime>53</TotalTime>
  <Words>156</Words>
  <Application>Microsoft Macintosh PowerPoint</Application>
  <PresentationFormat>On-screen Show (4:3)</PresentationFormat>
  <Paragraphs>13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Corbel</vt:lpstr>
      <vt:lpstr>Arial</vt:lpstr>
      <vt:lpstr>Depth</vt:lpstr>
      <vt:lpstr>Assessment is in English</vt:lpstr>
      <vt:lpstr>Assessment is in English</vt:lpstr>
      <vt:lpstr>Instruction is in Target Language</vt:lpstr>
      <vt:lpstr>Instruction is in Target Language</vt:lpstr>
    </vt:vector>
  </TitlesOfParts>
  <Company/>
  <LinksUpToDate>false</LinksUpToDate>
  <SharedDoc>false</SharedDoc>
  <HyperlinksChanged>false</HyperlinksChanged>
  <AppVersion>15.0032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Laura</dc:creator>
  <cp:lastModifiedBy>Laura</cp:lastModifiedBy>
  <cp:revision>5</cp:revision>
  <dcterms:created xsi:type="dcterms:W3CDTF">2017-08-21T16:09:26Z</dcterms:created>
  <dcterms:modified xsi:type="dcterms:W3CDTF">2017-08-21T17:03:11Z</dcterms:modified>
</cp:coreProperties>
</file>

<file path=docProps/thumbnail.jpeg>
</file>